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633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409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2838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3404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2004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0035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9625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867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6902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.png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0" Type="http://schemas.openxmlformats.org/officeDocument/2006/relationships/slide" Target="slide6.xml"/><Relationship Id="rId4" Type="http://schemas.openxmlformats.org/officeDocument/2006/relationships/image" Target="../media/image3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pic>
        <p:nvPicPr>
          <p:cNvPr id="22" name="Picture 21" descr="Line-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686290" y="242876"/>
            <a:ext cx="9525" cy="3095625"/>
          </a:xfrm>
          <a:prstGeom prst="rect">
            <a:avLst/>
          </a:prstGeom>
        </p:spPr>
      </p:pic>
      <p:sp>
        <p:nvSpPr>
          <p:cNvPr id="24" name="Rounded Rectangle 23">
            <a:hlinkClick r:id="rId6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5" name="Rounded Rectangle 24">
            <a:hlinkClick r:id="rId7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6" name="Rounded Rectangle 25">
            <a:hlinkClick r:id="rId8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7" name="Rounded Rectangle 26">
            <a:hlinkClick r:id="rId9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8" name="Rounded Rectangle 27">
            <a:hlinkClick r:id="rId10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9" name="Rounded Rectangle 28">
            <a:hlinkClick r:id="rId11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8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6310335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6310335"/>
            <a:ext cx="333375" cy="33337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1428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5" action="ppaction://hlinksldjump"/>
          </p:cNvPr>
          <p:cNvSpPr/>
          <p:nvPr/>
        </p:nvSpPr>
        <p:spPr>
          <a:xfrm>
            <a:off x="6643702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6" action="ppaction://hlinksldjump"/>
          </p:cNvPr>
          <p:cNvSpPr/>
          <p:nvPr/>
        </p:nvSpPr>
        <p:spPr>
          <a:xfrm>
            <a:off x="5357818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7" action="ppaction://hlinksldjump"/>
          </p:cNvPr>
          <p:cNvSpPr/>
          <p:nvPr/>
        </p:nvSpPr>
        <p:spPr>
          <a:xfrm>
            <a:off x="4071934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8" action="ppaction://hlinksldjump"/>
          </p:cNvPr>
          <p:cNvSpPr/>
          <p:nvPr/>
        </p:nvSpPr>
        <p:spPr>
          <a:xfrm>
            <a:off x="2786050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Rounded Rectangle 14">
            <a:hlinkClick r:id="rId9" action="ppaction://hlinksldjump"/>
          </p:cNvPr>
          <p:cNvSpPr/>
          <p:nvPr/>
        </p:nvSpPr>
        <p:spPr>
          <a:xfrm>
            <a:off x="1500166" y="6286520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0" y="7143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14282" y="428604"/>
            <a:ext cx="8715436" cy="158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b03e267519bab8cba2709c1d89a86f713e8d7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25</cp:revision>
  <dcterms:created xsi:type="dcterms:W3CDTF">2014-02-12T04:26:14Z</dcterms:created>
  <dcterms:modified xsi:type="dcterms:W3CDTF">2015-11-13T12:19:41Z</dcterms:modified>
</cp:coreProperties>
</file>